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1" r:id="rId2"/>
    <p:sldId id="281" r:id="rId3"/>
    <p:sldId id="279" r:id="rId4"/>
    <p:sldId id="280" r:id="rId5"/>
    <p:sldId id="256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/>
        </p14:section>
        <p14:section name="Diseñar, Transformación, Anotar, Trabajar en colaboración, Información" id="{B9B51309-D148-4332-87C2-07BE32FBCA3B}">
          <p14:sldIdLst>
            <p14:sldId id="271"/>
            <p14:sldId id="281"/>
            <p14:sldId id="279"/>
            <p14:sldId id="280"/>
            <p14:sldId id="256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1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B2B5E0-3F7C-4D27-B033-54169BBE3F5A}" type="datetime1">
              <a:rPr lang="es-ES" smtClean="0"/>
              <a:t>12/11/2024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E0AD-AC8A-40B7-A05F-83C08D0E80A3}" type="datetime1">
              <a:rPr lang="es-ES" smtClean="0"/>
              <a:pPr/>
              <a:t>12/11/2024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3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4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29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A7F30DA-8663-4794-8A66-1184A9F2D888}" type="datetime1">
              <a:rPr lang="es-ES" noProof="0" smtClean="0"/>
              <a:t>12/11/2024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78C3BE-9016-4208-9F91-C00CEFA51175}" type="datetime1">
              <a:rPr lang="es-ES" noProof="0" smtClean="0"/>
              <a:t>12/11/2024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659007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Diseñador le ayuda a transmitir su punto de vista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0C46952-8F3B-D193-E0C4-2273884A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347472"/>
            <a:ext cx="10972799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417FE8DE-B4A1-AE6F-028E-D7FEF97F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420624"/>
            <a:ext cx="10981944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26FA2EC-BC07-6DF4-400C-71D9AF7E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384048"/>
            <a:ext cx="10981945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, Escala de tiempo&#10;&#10;Descripción generada automáticamente">
            <a:extLst>
              <a:ext uri="{FF2B5EF4-FFF2-40B4-BE49-F238E27FC236}">
                <a16:creationId xmlns:a16="http://schemas.microsoft.com/office/drawing/2014/main" id="{3EEA6FDB-0F73-F55F-B6D8-A502E720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20624"/>
            <a:ext cx="11000232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 de programa de PowerPoint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33304A42-6E31-3F80-34D0-1C65F0C3F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" y="446616"/>
            <a:ext cx="10671048" cy="59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4_TF10001108_Win3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{824F9B4F-9926-43CE-99F2-39C0A453853F}tf10001108_win32</Template>
  <TotalTime>46</TotalTime>
  <Words>14</Words>
  <Application>Microsoft Office PowerPoint</Application>
  <PresentationFormat>Panorámica</PresentationFormat>
  <Paragraphs>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Personalizado</vt:lpstr>
      <vt:lpstr>Diseñador le ayuda a transmitir su punto de vista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 Guillén Borrego</dc:creator>
  <cp:keywords/>
  <cp:lastModifiedBy>Eduardo  Guillén Borrego</cp:lastModifiedBy>
  <cp:revision>1</cp:revision>
  <dcterms:created xsi:type="dcterms:W3CDTF">2024-11-12T10:18:05Z</dcterms:created>
  <dcterms:modified xsi:type="dcterms:W3CDTF">2024-11-12T11:04:07Z</dcterms:modified>
  <cp:version/>
</cp:coreProperties>
</file>